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Gonzalez" initials="EG" lastIdx="1" clrIdx="0">
    <p:extLst>
      <p:ext uri="{19B8F6BF-5375-455C-9EA6-DF929625EA0E}">
        <p15:presenceInfo xmlns:p15="http://schemas.microsoft.com/office/powerpoint/2012/main" userId="S::EGonzalez7@dhs.lacounty.gov::07d83df9-b831-40a6-819c-75180254e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3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8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8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81EB-0490-4B15-9ACA-236370F2B51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2E4B-9647-485D-B22C-380CE5EF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9B22CD7-93B7-495C-BF49-59E5074804B3}"/>
              </a:ext>
            </a:extLst>
          </p:cNvPr>
          <p:cNvSpPr txBox="1">
            <a:spLocks/>
          </p:cNvSpPr>
          <p:nvPr/>
        </p:nvSpPr>
        <p:spPr>
          <a:xfrm>
            <a:off x="101648" y="66677"/>
            <a:ext cx="5499033" cy="1497056"/>
          </a:xfrm>
          <a:prstGeom prst="rect">
            <a:avLst/>
          </a:prstGeom>
        </p:spPr>
        <p:txBody>
          <a:bodyPr vert="horz" lIns="75438" tIns="37719" rIns="75438" bIns="37719" rtlCol="0" anchor="b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tx1"/>
              </a:extrusion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55" b="1" dirty="0">
                <a:effectLst>
                  <a:innerShdw blurRad="63500" dist="50800" dir="16200000">
                    <a:srgbClr val="FF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DEM</a:t>
            </a:r>
          </a:p>
          <a:p>
            <a:r>
              <a:rPr lang="en-US" sz="4950" b="1" dirty="0">
                <a:effectLst>
                  <a:innerShdw blurRad="63500" dist="50800" dir="16200000">
                    <a:srgbClr val="FF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4455" b="1" dirty="0">
              <a:effectLst>
                <a:innerShdw blurRad="63500" dist="50800" dir="16200000">
                  <a:srgbClr val="FF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E7B3C-22CF-4266-B931-2FF745C161E1}"/>
              </a:ext>
            </a:extLst>
          </p:cNvPr>
          <p:cNvSpPr txBox="1"/>
          <p:nvPr/>
        </p:nvSpPr>
        <p:spPr>
          <a:xfrm>
            <a:off x="1054549" y="1537549"/>
            <a:ext cx="4131547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1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cs typeface="Times New Roman" panose="02020603050405020304" pitchFamily="18" charset="0"/>
              </a:rPr>
              <a:t>Contact x73115 for </a:t>
            </a:r>
            <a:r>
              <a:rPr lang="en-US" sz="2310" u="sng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cs typeface="Times New Roman" panose="02020603050405020304" pitchFamily="18" charset="0"/>
              </a:rPr>
              <a:t>any rash!</a:t>
            </a:r>
            <a:endParaRPr lang="en-US" sz="2310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cs typeface="Times New Roman" panose="02020603050405020304" pitchFamily="18" charset="0"/>
            </a:endParaRPr>
          </a:p>
          <a:p>
            <a:endParaRPr lang="en-US" sz="148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17C7E-6EB2-4CF5-B153-885EC76EBAB5}"/>
              </a:ext>
            </a:extLst>
          </p:cNvPr>
          <p:cNvSpPr txBox="1"/>
          <p:nvPr/>
        </p:nvSpPr>
        <p:spPr>
          <a:xfrm>
            <a:off x="-4763" y="2083784"/>
            <a:ext cx="1905802" cy="6979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</p:txBody>
      </p:sp>
      <p:pic>
        <p:nvPicPr>
          <p:cNvPr id="19" name="Picture 18" descr="A close up of a person's skin&#10;&#10;Description automatically generated with low confidence">
            <a:extLst>
              <a:ext uri="{FF2B5EF4-FFF2-40B4-BE49-F238E27FC236}">
                <a16:creationId xmlns:a16="http://schemas.microsoft.com/office/drawing/2014/main" id="{8BCEF5BC-3710-420B-8E32-A0B419ED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" y="2416563"/>
            <a:ext cx="4779696" cy="30601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334B36-CC17-4DA6-A737-3FDC69F61F45}"/>
              </a:ext>
            </a:extLst>
          </p:cNvPr>
          <p:cNvSpPr txBox="1"/>
          <p:nvPr/>
        </p:nvSpPr>
        <p:spPr>
          <a:xfrm>
            <a:off x="5753025" y="2781342"/>
            <a:ext cx="190580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ULCERATED</a:t>
            </a:r>
          </a:p>
          <a:p>
            <a:endParaRPr lang="en-US" sz="1485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980B27-65DE-4546-935D-4B6357631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11"/>
          <a:stretch/>
        </p:blipFill>
        <p:spPr>
          <a:xfrm>
            <a:off x="-4763" y="7286253"/>
            <a:ext cx="3966305" cy="2772147"/>
          </a:xfrm>
          <a:prstGeom prst="rect">
            <a:avLst/>
          </a:prstGeom>
        </p:spPr>
      </p:pic>
      <p:pic>
        <p:nvPicPr>
          <p:cNvPr id="21" name="Picture 20" descr="A picture containing person, person, close&#10;&#10;Description automatically generated">
            <a:extLst>
              <a:ext uri="{FF2B5EF4-FFF2-40B4-BE49-F238E27FC236}">
                <a16:creationId xmlns:a16="http://schemas.microsoft.com/office/drawing/2014/main" id="{3CAC1537-CF21-4E08-A40D-E3E6CC8CA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1601" r="36256" b="-7994"/>
          <a:stretch/>
        </p:blipFill>
        <p:spPr>
          <a:xfrm>
            <a:off x="4779933" y="2416563"/>
            <a:ext cx="3013276" cy="337368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D3F5C9-9E76-4182-86F8-83A6BC43B8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361848" y="2"/>
            <a:ext cx="2431361" cy="2416562"/>
          </a:xfrm>
          <a:prstGeom prst="rect">
            <a:avLst/>
          </a:prstGeom>
        </p:spPr>
      </p:pic>
      <p:pic>
        <p:nvPicPr>
          <p:cNvPr id="18" name="Picture 17" descr="A close-up of a skin&#10;&#10;Description automatically generated with low confidence">
            <a:extLst>
              <a:ext uri="{FF2B5EF4-FFF2-40B4-BE49-F238E27FC236}">
                <a16:creationId xmlns:a16="http://schemas.microsoft.com/office/drawing/2014/main" id="{A071C74E-AF33-46FA-8977-D9CBF28696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61" b="13009"/>
          <a:stretch/>
        </p:blipFill>
        <p:spPr>
          <a:xfrm>
            <a:off x="3933314" y="7557308"/>
            <a:ext cx="3830964" cy="2501092"/>
          </a:xfrm>
          <a:prstGeom prst="rect">
            <a:avLst/>
          </a:prstGeom>
        </p:spPr>
      </p:pic>
      <p:pic>
        <p:nvPicPr>
          <p:cNvPr id="20" name="Picture 19" descr="A close-up of a skin disease&#10;&#10;Description automatically generated with low confidence">
            <a:extLst>
              <a:ext uri="{FF2B5EF4-FFF2-40B4-BE49-F238E27FC236}">
                <a16:creationId xmlns:a16="http://schemas.microsoft.com/office/drawing/2014/main" id="{DCCF2F2D-56EB-440D-8764-81B9036E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-1" r="261" b="-1575"/>
          <a:stretch/>
        </p:blipFill>
        <p:spPr>
          <a:xfrm>
            <a:off x="3933314" y="5462255"/>
            <a:ext cx="3859895" cy="2736618"/>
          </a:xfrm>
          <a:prstGeom prst="rect">
            <a:avLst/>
          </a:prstGeom>
        </p:spPr>
      </p:pic>
      <p:pic>
        <p:nvPicPr>
          <p:cNvPr id="17" name="Picture 16" descr="&#10;Description automatically generated with low confidence">
            <a:extLst>
              <a:ext uri="{FF2B5EF4-FFF2-40B4-BE49-F238E27FC236}">
                <a16:creationId xmlns:a16="http://schemas.microsoft.com/office/drawing/2014/main" id="{BD48317F-EE9F-42E1-8BC0-9B9870075E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914" r="-668"/>
          <a:stretch/>
        </p:blipFill>
        <p:spPr>
          <a:xfrm>
            <a:off x="-75145" y="4999691"/>
            <a:ext cx="4036688" cy="2557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05DB77-178E-44CE-BD14-B9D4779E75A9}"/>
              </a:ext>
            </a:extLst>
          </p:cNvPr>
          <p:cNvSpPr txBox="1"/>
          <p:nvPr/>
        </p:nvSpPr>
        <p:spPr>
          <a:xfrm>
            <a:off x="4448089" y="7058826"/>
            <a:ext cx="190580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b="1" dirty="0">
                <a:highlight>
                  <a:srgbClr val="FF0000"/>
                </a:highlight>
              </a:rPr>
              <a:t>EROSIVE</a:t>
            </a:r>
          </a:p>
          <a:p>
            <a:endParaRPr lang="en-US" sz="1485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CDA0C-A522-4074-9FBE-7DC13F68F331}"/>
              </a:ext>
            </a:extLst>
          </p:cNvPr>
          <p:cNvSpPr txBox="1"/>
          <p:nvPr/>
        </p:nvSpPr>
        <p:spPr>
          <a:xfrm>
            <a:off x="4159893" y="8386746"/>
            <a:ext cx="190580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b="1">
                <a:highlight>
                  <a:srgbClr val="FF0000"/>
                </a:highlight>
              </a:rPr>
              <a:t>PUSTULAR</a:t>
            </a:r>
            <a:endParaRPr lang="en-US" sz="1485" b="1" dirty="0">
              <a:highlight>
                <a:srgbClr val="FF0000"/>
              </a:highlight>
            </a:endParaRPr>
          </a:p>
          <a:p>
            <a:endParaRPr lang="en-US" sz="1485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C00FB-9E7B-452F-9B33-230BFD16D68F}"/>
              </a:ext>
            </a:extLst>
          </p:cNvPr>
          <p:cNvSpPr txBox="1"/>
          <p:nvPr/>
        </p:nvSpPr>
        <p:spPr>
          <a:xfrm>
            <a:off x="101648" y="5214606"/>
            <a:ext cx="1905802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b="1" dirty="0">
                <a:highlight>
                  <a:srgbClr val="FF0000"/>
                </a:highlight>
              </a:rPr>
              <a:t>PUSTULAR</a:t>
            </a:r>
          </a:p>
          <a:p>
            <a:r>
              <a:rPr lang="en-US" sz="1485" b="1" dirty="0">
                <a:highlight>
                  <a:srgbClr val="FF0000"/>
                </a:highlight>
              </a:rPr>
              <a:t>(or bullous)</a:t>
            </a:r>
          </a:p>
          <a:p>
            <a:endParaRPr lang="en-US" sz="1485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D20D4-48B2-4AFD-B8B7-6057B1A56BCF}"/>
              </a:ext>
            </a:extLst>
          </p:cNvPr>
          <p:cNvSpPr txBox="1"/>
          <p:nvPr/>
        </p:nvSpPr>
        <p:spPr>
          <a:xfrm>
            <a:off x="2094119" y="3007747"/>
            <a:ext cx="190580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b="1" dirty="0">
                <a:highlight>
                  <a:srgbClr val="FF0000"/>
                </a:highlight>
              </a:rPr>
              <a:t>CRUSTED</a:t>
            </a:r>
          </a:p>
          <a:p>
            <a:endParaRPr lang="en-US" sz="1485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0C0AC-DE32-4955-BA63-7DB16F90661A}"/>
              </a:ext>
            </a:extLst>
          </p:cNvPr>
          <p:cNvSpPr txBox="1"/>
          <p:nvPr/>
        </p:nvSpPr>
        <p:spPr>
          <a:xfrm>
            <a:off x="1025488" y="8533163"/>
            <a:ext cx="190580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b="1" dirty="0">
                <a:highlight>
                  <a:srgbClr val="FF0000"/>
                </a:highlight>
              </a:rPr>
              <a:t>VESICULAR</a:t>
            </a:r>
          </a:p>
          <a:p>
            <a:endParaRPr lang="en-US" sz="1485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C009B-EE63-4F78-8914-5415F78653DF}"/>
              </a:ext>
            </a:extLst>
          </p:cNvPr>
          <p:cNvSpPr txBox="1"/>
          <p:nvPr/>
        </p:nvSpPr>
        <p:spPr>
          <a:xfrm>
            <a:off x="5848796" y="3711105"/>
            <a:ext cx="190580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b="1" dirty="0">
                <a:highlight>
                  <a:srgbClr val="FF0000"/>
                </a:highlight>
              </a:rPr>
              <a:t>ULCERATED</a:t>
            </a:r>
          </a:p>
          <a:p>
            <a:endParaRPr lang="en-US" sz="1485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988870-3865-46B3-8A0E-80159D3C219F}"/>
              </a:ext>
            </a:extLst>
          </p:cNvPr>
          <p:cNvSpPr txBox="1"/>
          <p:nvPr/>
        </p:nvSpPr>
        <p:spPr>
          <a:xfrm>
            <a:off x="65619" y="2076804"/>
            <a:ext cx="1905802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 </a:t>
            </a:r>
          </a:p>
          <a:p>
            <a:endParaRPr lang="en-US" sz="1485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3F9127-3216-4FE1-9FBE-412EDEFD0437}"/>
              </a:ext>
            </a:extLst>
          </p:cNvPr>
          <p:cNvSpPr txBox="1"/>
          <p:nvPr/>
        </p:nvSpPr>
        <p:spPr>
          <a:xfrm>
            <a:off x="1341904" y="1879208"/>
            <a:ext cx="413154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$10 Amazon Gift Card</a:t>
            </a:r>
          </a:p>
          <a:p>
            <a:endParaRPr lang="en-US" sz="1485" dirty="0"/>
          </a:p>
        </p:txBody>
      </p:sp>
    </p:spTree>
    <p:extLst>
      <p:ext uri="{BB962C8B-B14F-4D97-AF65-F5344CB8AC3E}">
        <p14:creationId xmlns:p14="http://schemas.microsoft.com/office/powerpoint/2010/main" val="383792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27</Words>
  <Application>Microsoft Office PowerPoint</Application>
  <PresentationFormat>Custom</PresentationFormat>
  <Paragraphs>317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Gonzalez</dc:creator>
  <cp:lastModifiedBy>Kavitha Pathmarajah</cp:lastModifiedBy>
  <cp:revision>12</cp:revision>
  <dcterms:created xsi:type="dcterms:W3CDTF">2023-03-10T19:26:43Z</dcterms:created>
  <dcterms:modified xsi:type="dcterms:W3CDTF">2023-05-17T20:30:47Z</dcterms:modified>
</cp:coreProperties>
</file>